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424fb3dd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9424fb3dd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9424fb3dd4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9424fb3dd4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9424fb3dd4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9424fb3dd4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41dcfddca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941dcfddca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95319892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95319892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941dcfddca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941dcfddca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424fb3dd4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424fb3dd4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941dcfddca_2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941dcfddca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9424fb3dd4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9424fb3dd4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9424fb3dd4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9424fb3dd4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941dcfddc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941dcfddc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424fb3dd4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9424fb3dd4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941dcfddc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941dcfddc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941dcfddca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941dcfddca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41dcfddca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41dcfddca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941dcfddca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941dcfddca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941dcfddca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941dcfddca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9424fb3dd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9424fb3dd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941dcfddca_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941dcfddca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2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Relationship Id="rId4" Type="http://schemas.openxmlformats.org/officeDocument/2006/relationships/image" Target="../media/image3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youtu.be/DzIPGpKo3Ag?t=29" TargetMode="External"/><Relationship Id="rId4" Type="http://schemas.openxmlformats.org/officeDocument/2006/relationships/image" Target="../media/image2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hex-plex/Light-Gun" TargetMode="External"/><Relationship Id="rId4" Type="http://schemas.openxmlformats.org/officeDocument/2006/relationships/hyperlink" Target="https://www.learnopencv.com/head-pose-estimation-using-opencv-and-dlib/" TargetMode="External"/><Relationship Id="rId5" Type="http://schemas.openxmlformats.org/officeDocument/2006/relationships/image" Target="../media/image2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jpg"/><Relationship Id="rId4" Type="http://schemas.openxmlformats.org/officeDocument/2006/relationships/image" Target="../media/image18.png"/><Relationship Id="rId5" Type="http://schemas.openxmlformats.org/officeDocument/2006/relationships/image" Target="../media/image25.png"/><Relationship Id="rId6" Type="http://schemas.openxmlformats.org/officeDocument/2006/relationships/image" Target="../media/image23.png"/><Relationship Id="rId7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30.png"/><Relationship Id="rId5" Type="http://schemas.openxmlformats.org/officeDocument/2006/relationships/image" Target="../media/image33.png"/><Relationship Id="rId6" Type="http://schemas.openxmlformats.org/officeDocument/2006/relationships/image" Target="../media/image26.png"/><Relationship Id="rId7" Type="http://schemas.openxmlformats.org/officeDocument/2006/relationships/image" Target="../media/image34.png"/><Relationship Id="rId8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arxiv.org/pdf/1802.05522.pdf" TargetMode="External"/><Relationship Id="rId4" Type="http://schemas.openxmlformats.org/officeDocument/2006/relationships/hyperlink" Target="https://sites.google.com/view/vid2depth" TargetMode="External"/><Relationship Id="rId5" Type="http://schemas.openxmlformats.org/officeDocument/2006/relationships/image" Target="../media/image31.png"/><Relationship Id="rId6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ai.facebook.com/research/publications/pifuhd-multi-level-pixel-aligned-implicit-function-for-high-resolution-3d-human-digitization/" TargetMode="External"/><Relationship Id="rId4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15.png"/><Relationship Id="rId5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14.png"/><Relationship Id="rId7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Computer Vision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Algorithmic approach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5464975" y="3655225"/>
            <a:ext cx="28455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By, </a:t>
            </a:r>
            <a:endParaRPr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	Somnath Sendhil Kumar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Implementations - AR &amp; VR</a:t>
            </a: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5484" y="1017725"/>
            <a:ext cx="5148515" cy="289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143125"/>
            <a:ext cx="4010150" cy="30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Implementations - Light-Gun</a:t>
            </a:r>
            <a:endParaRPr/>
          </a:p>
        </p:txBody>
      </p:sp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6390675" y="1297475"/>
            <a:ext cx="2488500" cy="17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Nothing more </a:t>
            </a:r>
            <a:r>
              <a:rPr lang="en"/>
              <a:t>satisfactory</a:t>
            </a:r>
            <a:r>
              <a:rPr lang="en"/>
              <a:t> than hearing the shot and seeing the bird dead</a:t>
            </a:r>
            <a:endParaRPr/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500"/>
            <a:ext cx="6078965" cy="341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9425" y="3074075"/>
            <a:ext cx="4095756" cy="197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Implementations - Light-Gun</a:t>
            </a:r>
            <a:endParaRPr/>
          </a:p>
        </p:txBody>
      </p:sp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311700" y="3303875"/>
            <a:ext cx="8520600" cy="16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CRT monitor runs several updates to process the image hence its easy to work out the x, y coordinate with respect to the starting pixel.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watch it!</a:t>
            </a:r>
            <a:endParaRPr/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4724" y="1079175"/>
            <a:ext cx="7154575" cy="222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Implementations - Light Gun</a:t>
            </a:r>
            <a:endParaRPr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311700" y="1152475"/>
            <a:ext cx="3358200" cy="3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while learning computer vision this seemed like a simple figuring out the green vector to the right.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And then just making a mouse click at that point with respect to the resolution and dimensions of the display.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For more updates.</a:t>
            </a:r>
            <a:r>
              <a:rPr lang="en"/>
              <a:t>   </a:t>
            </a:r>
            <a:r>
              <a:rPr lang="en" u="sng">
                <a:solidFill>
                  <a:schemeClr val="hlink"/>
                </a:solidFill>
                <a:hlinkClick r:id="rId4"/>
              </a:rPr>
              <a:t>..</a:t>
            </a:r>
            <a:endParaRPr/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9824" y="1152475"/>
            <a:ext cx="5162472" cy="37179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25"/>
          <p:cNvCxnSpPr>
            <a:endCxn id="158" idx="2"/>
          </p:cNvCxnSpPr>
          <p:nvPr/>
        </p:nvCxnSpPr>
        <p:spPr>
          <a:xfrm flipH="1">
            <a:off x="6251060" y="1154948"/>
            <a:ext cx="11700" cy="37155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25"/>
          <p:cNvCxnSpPr>
            <a:endCxn id="158" idx="3"/>
          </p:cNvCxnSpPr>
          <p:nvPr/>
        </p:nvCxnSpPr>
        <p:spPr>
          <a:xfrm flipH="1" rot="10800000">
            <a:off x="3678896" y="3011462"/>
            <a:ext cx="5153400" cy="483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" name="Google Shape;161;p25"/>
          <p:cNvSpPr/>
          <p:nvPr/>
        </p:nvSpPr>
        <p:spPr>
          <a:xfrm>
            <a:off x="6179350" y="2940850"/>
            <a:ext cx="154800" cy="1668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2" name="Google Shape;162;p25"/>
          <p:cNvCxnSpPr/>
          <p:nvPr/>
        </p:nvCxnSpPr>
        <p:spPr>
          <a:xfrm>
            <a:off x="4012400" y="1381125"/>
            <a:ext cx="2262300" cy="16551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Implementations- Light Gun</a:t>
            </a:r>
            <a:endParaRPr/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957676" cy="37874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p26"/>
          <p:cNvCxnSpPr>
            <a:endCxn id="168" idx="2"/>
          </p:cNvCxnSpPr>
          <p:nvPr/>
        </p:nvCxnSpPr>
        <p:spPr>
          <a:xfrm>
            <a:off x="2786038" y="1200103"/>
            <a:ext cx="4500" cy="37398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26"/>
          <p:cNvCxnSpPr>
            <a:endCxn id="168" idx="3"/>
          </p:cNvCxnSpPr>
          <p:nvPr/>
        </p:nvCxnSpPr>
        <p:spPr>
          <a:xfrm flipH="1" rot="10800000">
            <a:off x="321476" y="3046189"/>
            <a:ext cx="4947900" cy="186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" name="Google Shape;171;p26"/>
          <p:cNvSpPr txBox="1"/>
          <p:nvPr/>
        </p:nvSpPr>
        <p:spPr>
          <a:xfrm>
            <a:off x="2293150" y="2616138"/>
            <a:ext cx="8679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Pc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172" name="Google Shape;172;p26"/>
          <p:cNvSpPr/>
          <p:nvPr/>
        </p:nvSpPr>
        <p:spPr>
          <a:xfrm>
            <a:off x="2711050" y="2978950"/>
            <a:ext cx="160800" cy="1608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4825" y="1176288"/>
            <a:ext cx="3722225" cy="378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1675" y="3064800"/>
            <a:ext cx="2708859" cy="1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1675" y="3486150"/>
            <a:ext cx="2608521" cy="1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44575" y="1450200"/>
            <a:ext cx="3582720" cy="7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675075"/>
            <a:ext cx="8520601" cy="420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7"/>
          <p:cNvSpPr txBox="1"/>
          <p:nvPr>
            <p:ph type="title"/>
          </p:nvPr>
        </p:nvSpPr>
        <p:spPr>
          <a:xfrm>
            <a:off x="311700" y="16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Implementations-Depth Maps</a:t>
            </a:r>
            <a:endParaRPr/>
          </a:p>
        </p:txBody>
      </p:sp>
      <p:sp>
        <p:nvSpPr>
          <p:cNvPr id="183" name="Google Shape;183;p27"/>
          <p:cNvSpPr txBox="1"/>
          <p:nvPr>
            <p:ph idx="1" type="body"/>
          </p:nvPr>
        </p:nvSpPr>
        <p:spPr>
          <a:xfrm>
            <a:off x="311700" y="739125"/>
            <a:ext cx="8520600" cy="47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Back in the JEE days we used to cross check our answers.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84" name="Google Shape;18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0524" y="1300150"/>
            <a:ext cx="837825" cy="28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7"/>
          <p:cNvSpPr txBox="1"/>
          <p:nvPr/>
        </p:nvSpPr>
        <p:spPr>
          <a:xfrm>
            <a:off x="1940725" y="1214325"/>
            <a:ext cx="18693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the given data</a:t>
            </a:r>
            <a:endParaRPr/>
          </a:p>
        </p:txBody>
      </p:sp>
      <p:pic>
        <p:nvPicPr>
          <p:cNvPr id="186" name="Google Shape;18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6270" y="2776550"/>
            <a:ext cx="2143767" cy="283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Google Shape;187;p27"/>
          <p:cNvCxnSpPr>
            <a:stCxn id="184" idx="2"/>
          </p:cNvCxnSpPr>
          <p:nvPr/>
        </p:nvCxnSpPr>
        <p:spPr>
          <a:xfrm>
            <a:off x="1319437" y="1583525"/>
            <a:ext cx="633300" cy="102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8" name="Google Shape;18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19775" y="1904975"/>
            <a:ext cx="211772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18262" y="2418163"/>
            <a:ext cx="3444725" cy="30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7"/>
          <p:cNvSpPr txBox="1"/>
          <p:nvPr/>
        </p:nvSpPr>
        <p:spPr>
          <a:xfrm>
            <a:off x="4481525" y="2418175"/>
            <a:ext cx="12144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Where,</a:t>
            </a:r>
            <a:endParaRPr/>
          </a:p>
        </p:txBody>
      </p:sp>
      <p:cxnSp>
        <p:nvCxnSpPr>
          <p:cNvPr id="191" name="Google Shape;191;p27"/>
          <p:cNvCxnSpPr>
            <a:stCxn id="186" idx="3"/>
          </p:cNvCxnSpPr>
          <p:nvPr/>
        </p:nvCxnSpPr>
        <p:spPr>
          <a:xfrm flipH="1" rot="10800000">
            <a:off x="3160037" y="2345538"/>
            <a:ext cx="1161900" cy="5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27"/>
          <p:cNvCxnSpPr>
            <a:stCxn id="186" idx="3"/>
          </p:cNvCxnSpPr>
          <p:nvPr/>
        </p:nvCxnSpPr>
        <p:spPr>
          <a:xfrm>
            <a:off x="3160037" y="2918238"/>
            <a:ext cx="1090500" cy="68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3" name="Google Shape;193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87325" y="3451825"/>
            <a:ext cx="1161900" cy="28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7"/>
          <p:cNvSpPr txBox="1"/>
          <p:nvPr/>
        </p:nvSpPr>
        <p:spPr>
          <a:xfrm>
            <a:off x="6084100" y="3476625"/>
            <a:ext cx="22980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world constraint the the solution should follow to be an acceptable approximation.</a:t>
            </a:r>
            <a:endParaRPr/>
          </a:p>
        </p:txBody>
      </p:sp>
      <p:cxnSp>
        <p:nvCxnSpPr>
          <p:cNvPr id="195" name="Google Shape;195;p27"/>
          <p:cNvCxnSpPr/>
          <p:nvPr/>
        </p:nvCxnSpPr>
        <p:spPr>
          <a:xfrm flipH="1">
            <a:off x="2690800" y="2000250"/>
            <a:ext cx="1297800" cy="536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6" name="Google Shape;196;p27"/>
          <p:cNvSpPr/>
          <p:nvPr/>
        </p:nvSpPr>
        <p:spPr>
          <a:xfrm>
            <a:off x="2524125" y="3202775"/>
            <a:ext cx="2262200" cy="1107800"/>
          </a:xfrm>
          <a:custGeom>
            <a:rect b="b" l="l" r="r" t="t"/>
            <a:pathLst>
              <a:path extrusionOk="0" h="44312" w="90488">
                <a:moveTo>
                  <a:pt x="90488" y="20955"/>
                </a:moveTo>
                <a:cubicBezTo>
                  <a:pt x="86440" y="24845"/>
                  <a:pt x="79772" y="44133"/>
                  <a:pt x="66199" y="44292"/>
                </a:cubicBezTo>
                <a:cubicBezTo>
                  <a:pt x="52626" y="44451"/>
                  <a:pt x="20082" y="29290"/>
                  <a:pt x="9049" y="21908"/>
                </a:cubicBezTo>
                <a:cubicBezTo>
                  <a:pt x="-1984" y="14526"/>
                  <a:pt x="1508" y="3651"/>
                  <a:pt x="0" y="0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97" name="Google Shape;197;p27"/>
          <p:cNvSpPr txBox="1"/>
          <p:nvPr/>
        </p:nvSpPr>
        <p:spPr>
          <a:xfrm>
            <a:off x="392900" y="3512350"/>
            <a:ext cx="21438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 to the function for its accuracy, can be also in form of its gradient.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>
            <p:ph type="title"/>
          </p:nvPr>
        </p:nvSpPr>
        <p:spPr>
          <a:xfrm>
            <a:off x="311700" y="206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Implementations - Depth Maps</a:t>
            </a:r>
            <a:endParaRPr/>
          </a:p>
        </p:txBody>
      </p:sp>
      <p:sp>
        <p:nvSpPr>
          <p:cNvPr id="203" name="Google Shape;203;p28"/>
          <p:cNvSpPr txBox="1"/>
          <p:nvPr>
            <p:ph idx="1" type="body"/>
          </p:nvPr>
        </p:nvSpPr>
        <p:spPr>
          <a:xfrm>
            <a:off x="311700" y="4071275"/>
            <a:ext cx="8262900" cy="9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So here is the basic </a:t>
            </a:r>
            <a:r>
              <a:rPr lang="en"/>
              <a:t>principle</a:t>
            </a:r>
            <a:r>
              <a:rPr lang="en"/>
              <a:t> of this method. </a:t>
            </a:r>
            <a:r>
              <a:rPr lang="en" u="sng">
                <a:solidFill>
                  <a:schemeClr val="hlink"/>
                </a:solidFill>
                <a:hlinkClick r:id="rId3"/>
              </a:rPr>
              <a:t>Paper is here</a:t>
            </a:r>
            <a:r>
              <a:rPr lang="en"/>
              <a:t>. Real beauty of the paper is in the way it is able to formulate 3d constraint into a function which is </a:t>
            </a:r>
            <a:r>
              <a:rPr lang="en"/>
              <a:t>differentiable</a:t>
            </a:r>
            <a:r>
              <a:rPr lang="en"/>
              <a:t>. </a:t>
            </a:r>
            <a:r>
              <a:rPr lang="en" u="sng">
                <a:solidFill>
                  <a:schemeClr val="hlink"/>
                </a:solidFill>
                <a:hlinkClick r:id="rId4"/>
              </a:rPr>
              <a:t>Site for the same</a:t>
            </a:r>
            <a:r>
              <a:rPr lang="en"/>
              <a:t>.</a:t>
            </a:r>
            <a:endParaRPr/>
          </a:p>
        </p:txBody>
      </p:sp>
      <p:pic>
        <p:nvPicPr>
          <p:cNvPr id="204" name="Google Shape;20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779588"/>
            <a:ext cx="4419600" cy="3291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2125" y="779588"/>
            <a:ext cx="4304600" cy="317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Implementations - 3D human models</a:t>
            </a:r>
            <a:endParaRPr/>
          </a:p>
        </p:txBody>
      </p:sp>
      <p:sp>
        <p:nvSpPr>
          <p:cNvPr id="211" name="Google Shape;211;p29"/>
          <p:cNvSpPr txBox="1"/>
          <p:nvPr>
            <p:ph idx="1" type="body"/>
          </p:nvPr>
        </p:nvSpPr>
        <p:spPr>
          <a:xfrm>
            <a:off x="1225375" y="4162875"/>
            <a:ext cx="68115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Based on PIFu Pixel-Aligned Implicit Function. This is also based on 3D constrained of the system. </a:t>
            </a:r>
            <a:r>
              <a:rPr lang="en" u="sng">
                <a:solidFill>
                  <a:schemeClr val="hlink"/>
                </a:solidFill>
                <a:hlinkClick r:id="rId3"/>
              </a:rPr>
              <a:t>Paper is here</a:t>
            </a:r>
            <a:r>
              <a:rPr lang="en"/>
              <a:t>.</a:t>
            </a:r>
            <a:endParaRPr/>
          </a:p>
        </p:txBody>
      </p:sp>
      <p:pic>
        <p:nvPicPr>
          <p:cNvPr id="212" name="Google Shape;21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6262" y="980625"/>
            <a:ext cx="6811475" cy="318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/>
          <p:nvPr>
            <p:ph type="title"/>
          </p:nvPr>
        </p:nvSpPr>
        <p:spPr>
          <a:xfrm>
            <a:off x="311700" y="34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Try at it. : )</a:t>
            </a:r>
            <a:endParaRPr/>
          </a:p>
        </p:txBody>
      </p:sp>
      <p:pic>
        <p:nvPicPr>
          <p:cNvPr id="218" name="Google Shape;21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549" y="1017725"/>
            <a:ext cx="7058102" cy="397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Furthermore</a:t>
            </a:r>
            <a:r>
              <a:rPr lang="en"/>
              <a:t> : -</a:t>
            </a:r>
            <a:endParaRPr/>
          </a:p>
        </p:txBody>
      </p:sp>
      <p:sp>
        <p:nvSpPr>
          <p:cNvPr id="224" name="Google Shape;22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Nothing actually i believe with enough theory you will be able to understand papers related to these topics with ease.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Do let me know if you are facing any problem a given concept.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 Frame representation of the World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756" y="1017725"/>
            <a:ext cx="7429721" cy="387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Projection on a frame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600" y="1017725"/>
            <a:ext cx="8001000" cy="39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8363" y="1090600"/>
            <a:ext cx="2543175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8925" y="2093125"/>
            <a:ext cx="1341550" cy="2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of Bodies and there representation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5834075" y="1152475"/>
            <a:ext cx="299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This is the most basic transformation that we learn , mostly we used complex nos to make our life easier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2261" l="8660" r="2780" t="22854"/>
          <a:stretch/>
        </p:blipFill>
        <p:spPr>
          <a:xfrm>
            <a:off x="311700" y="1152475"/>
            <a:ext cx="5381626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75" y="1152475"/>
            <a:ext cx="8861625" cy="346715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of Bodies and there representation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0138" y="1209700"/>
            <a:ext cx="3724275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5582" y="2396732"/>
            <a:ext cx="2073425" cy="35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3238" y="3167063"/>
            <a:ext cx="866775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90763" y="3167075"/>
            <a:ext cx="600075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171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Summing up the two theories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6858000" y="1095400"/>
            <a:ext cx="2393100" cy="31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Now you have a correlation between the real world coordinate systems and frame coordinates.</a:t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3900"/>
            <a:ext cx="6932400" cy="429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7800" y="3749725"/>
            <a:ext cx="3804050" cy="8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230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the equation at once.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55375"/>
            <a:ext cx="8520601" cy="4058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19"/>
          <p:cNvCxnSpPr/>
          <p:nvPr/>
        </p:nvCxnSpPr>
        <p:spPr>
          <a:xfrm>
            <a:off x="3119450" y="2702725"/>
            <a:ext cx="12000" cy="45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" name="Google Shape;104;p19"/>
          <p:cNvCxnSpPr/>
          <p:nvPr/>
        </p:nvCxnSpPr>
        <p:spPr>
          <a:xfrm>
            <a:off x="6084100" y="2690825"/>
            <a:ext cx="0" cy="41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9500" y="3286099"/>
            <a:ext cx="2291900" cy="22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9852" y="3305100"/>
            <a:ext cx="1988475" cy="186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19"/>
          <p:cNvCxnSpPr/>
          <p:nvPr/>
        </p:nvCxnSpPr>
        <p:spPr>
          <a:xfrm>
            <a:off x="3798100" y="3488525"/>
            <a:ext cx="678600" cy="35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" name="Google Shape;108;p19"/>
          <p:cNvCxnSpPr/>
          <p:nvPr/>
        </p:nvCxnSpPr>
        <p:spPr>
          <a:xfrm flipH="1">
            <a:off x="5310275" y="3488525"/>
            <a:ext cx="1285800" cy="29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" name="Google Shape;109;p19"/>
          <p:cNvSpPr txBox="1"/>
          <p:nvPr/>
        </p:nvSpPr>
        <p:spPr>
          <a:xfrm>
            <a:off x="4464850" y="3631400"/>
            <a:ext cx="904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</a:t>
            </a:r>
            <a:r>
              <a:rPr lang="en" sz="1500"/>
              <a:t>onstant</a:t>
            </a:r>
            <a:endParaRPr sz="1500"/>
          </a:p>
        </p:txBody>
      </p:sp>
      <p:cxnSp>
        <p:nvCxnSpPr>
          <p:cNvPr id="110" name="Google Shape;110;p19"/>
          <p:cNvCxnSpPr>
            <a:stCxn id="105" idx="0"/>
          </p:cNvCxnSpPr>
          <p:nvPr/>
        </p:nvCxnSpPr>
        <p:spPr>
          <a:xfrm flipH="1" rot="10800000">
            <a:off x="3125450" y="2988499"/>
            <a:ext cx="1208400" cy="29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" name="Google Shape;111;p19"/>
          <p:cNvCxnSpPr>
            <a:stCxn id="106" idx="0"/>
          </p:cNvCxnSpPr>
          <p:nvPr/>
        </p:nvCxnSpPr>
        <p:spPr>
          <a:xfrm rot="10800000">
            <a:off x="5083890" y="3000300"/>
            <a:ext cx="100020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" name="Google Shape;112;p19"/>
          <p:cNvSpPr txBox="1"/>
          <p:nvPr/>
        </p:nvSpPr>
        <p:spPr>
          <a:xfrm>
            <a:off x="4048125" y="2678900"/>
            <a:ext cx="1285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 Feed</a:t>
            </a:r>
            <a:endParaRPr/>
          </a:p>
        </p:txBody>
      </p:sp>
      <p:cxnSp>
        <p:nvCxnSpPr>
          <p:cNvPr id="113" name="Google Shape;113;p19"/>
          <p:cNvCxnSpPr/>
          <p:nvPr/>
        </p:nvCxnSpPr>
        <p:spPr>
          <a:xfrm>
            <a:off x="2155025" y="3595700"/>
            <a:ext cx="726300" cy="58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" name="Google Shape;114;p19"/>
          <p:cNvSpPr txBox="1"/>
          <p:nvPr/>
        </p:nvSpPr>
        <p:spPr>
          <a:xfrm>
            <a:off x="2881325" y="3969550"/>
            <a:ext cx="5727000" cy="8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Arbitrary</a:t>
            </a:r>
            <a:r>
              <a:rPr lang="en"/>
              <a:t> Constant making the calculation of inverse of any matrix difficult. Some Iterative approach exist to help us find a unique solution for any matrix in the system of equation, these iterative approach decrease losses which are based on photometric continuity.</a:t>
            </a:r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4175" y="1506575"/>
            <a:ext cx="3295650" cy="10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Reprojection Error</a:t>
            </a:r>
            <a:endParaRPr/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5131600" y="1152475"/>
            <a:ext cx="370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It's</a:t>
            </a:r>
            <a:r>
              <a:rPr lang="en"/>
              <a:t> simply the difference in the actual point and the point we get using the inverse transform.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Many iterative approaches this as the objective to minimize ,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Few examples given in the opencv are solvePnP, </a:t>
            </a:r>
            <a:r>
              <a:rPr lang="en"/>
              <a:t>solvePnPRansac, solveUPnP .</a:t>
            </a:r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000" y="1152475"/>
            <a:ext cx="3831425" cy="384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Implementations</a:t>
            </a:r>
            <a:endParaRPr/>
          </a:p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To find orientation of object or position in the world coordinates. This can be used in </a:t>
            </a:r>
            <a:r>
              <a:rPr lang="en"/>
              <a:t>various</a:t>
            </a:r>
            <a:r>
              <a:rPr lang="en"/>
              <a:t> places like motion tracking or Pose estimation. </a:t>
            </a:r>
            <a:endParaRPr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975" y="1848300"/>
            <a:ext cx="6095975" cy="32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